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Faculty of Arts</a:t>
            </a:r>
            <a:br>
              <a:rPr lang="en-US" dirty="0" smtClean="0"/>
            </a:br>
            <a:r>
              <a:rPr lang="en-US" dirty="0" smtClean="0"/>
              <a:t>Fourth Year</a:t>
            </a:r>
            <a:br>
              <a:rPr lang="en-US" dirty="0" smtClean="0"/>
            </a:br>
            <a:r>
              <a:rPr lang="en-US" dirty="0" smtClean="0"/>
              <a:t>Seminar</a:t>
            </a:r>
            <a:br>
              <a:rPr lang="en-US" dirty="0" smtClean="0"/>
            </a:br>
            <a:r>
              <a:rPr lang="en-US" dirty="0" smtClean="0"/>
              <a:t>2020-2021</a:t>
            </a:r>
            <a:br>
              <a:rPr lang="en-US" dirty="0" smtClean="0"/>
            </a:br>
            <a:r>
              <a:rPr lang="en-US" dirty="0"/>
              <a:t>4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Wael</a:t>
            </a:r>
            <a:r>
              <a:rPr lang="en-US" dirty="0" smtClean="0"/>
              <a:t> Mohamed Abdel-</a:t>
            </a:r>
            <a:r>
              <a:rPr lang="en-US" dirty="0" err="1" smtClean="0"/>
              <a:t>Hakam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361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the different tools used for both qualitative research and </a:t>
            </a:r>
            <a:r>
              <a:rPr lang="en-US" dirty="0" err="1" smtClean="0"/>
              <a:t>quanitative</a:t>
            </a:r>
            <a:r>
              <a:rPr lang="en-US" dirty="0" smtClean="0"/>
              <a:t> research?</a:t>
            </a:r>
          </a:p>
          <a:p>
            <a:r>
              <a:rPr lang="en-US" dirty="0" smtClean="0"/>
              <a:t>What are the various types of </a:t>
            </a:r>
            <a:r>
              <a:rPr lang="en-US" dirty="0" err="1" smtClean="0"/>
              <a:t>reearch</a:t>
            </a:r>
            <a:r>
              <a:rPr lang="en-US" dirty="0" smtClean="0"/>
              <a:t>?</a:t>
            </a:r>
          </a:p>
          <a:p>
            <a:r>
              <a:rPr lang="en-US" dirty="0" smtClean="0"/>
              <a:t>Define deductive and inductive methods?</a:t>
            </a:r>
          </a:p>
          <a:p>
            <a:r>
              <a:rPr lang="en-US" dirty="0" smtClean="0"/>
              <a:t>Applied and oriented research what are the differences?</a:t>
            </a:r>
          </a:p>
          <a:p>
            <a:r>
              <a:rPr lang="en-US" dirty="0" smtClean="0"/>
              <a:t>Why do we search?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608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main characteristics of research? Compare between the qualitative and quantitative research?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220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65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Faculty of Arts Fourth Year Seminar 2020-2021 4 </vt:lpstr>
      <vt:lpstr>Review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of Arts Fourth Year Seminar 2020-2021 </dc:title>
  <dc:creator>Wael M. Abdel Hakam</dc:creator>
  <cp:lastModifiedBy>GO</cp:lastModifiedBy>
  <cp:revision>2</cp:revision>
  <dcterms:created xsi:type="dcterms:W3CDTF">2006-08-16T00:00:00Z</dcterms:created>
  <dcterms:modified xsi:type="dcterms:W3CDTF">2021-01-04T11:58:08Z</dcterms:modified>
</cp:coreProperties>
</file>